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62" r:id="rId3"/>
    <p:sldId id="261" r:id="rId4"/>
    <p:sldId id="257" r:id="rId5"/>
    <p:sldId id="258" r:id="rId6"/>
    <p:sldId id="264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9000B1-F88F-47E0-89A9-20E740734C1E}" type="datetimeFigureOut">
              <a:rPr lang="en-US" smtClean="0"/>
              <a:pPr/>
              <a:t>4/14/2013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E00528-43E9-4D65-96C5-8ED5F5E5D1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E00528-43E9-4D65-96C5-8ED5F5E5D1C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E00528-43E9-4D65-96C5-8ED5F5E5D1C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u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9" name="Subtitlu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28" name="Substituent dată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B858B0D-8527-46E4-BA9C-69BD6F5EC8B2}" type="datetime1">
              <a:rPr lang="en-US" smtClean="0"/>
              <a:t>4/14/2013</a:t>
            </a:fld>
            <a:endParaRPr lang="en-US"/>
          </a:p>
        </p:txBody>
      </p:sp>
      <p:sp>
        <p:nvSpPr>
          <p:cNvPr id="17" name="Substituent subsol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vi-VN" smtClean="0"/>
              <a:t>Opţional Informatică-Culori, Linkuri, Titluri                     Grupul Şcolar "Ion Nistor"                                   </a:t>
            </a:r>
            <a:endParaRPr lang="en-US"/>
          </a:p>
        </p:txBody>
      </p:sp>
      <p:sp>
        <p:nvSpPr>
          <p:cNvPr id="10" name="Dreptunghi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reptunghi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Dreptunghi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Dreptunghi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drep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ector drep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ector drep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drep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drep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ector drep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Dreptunghi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ubstituent număr diapozitiv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56A2746-5841-4B9B-B360-4F4EB18B63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58B0D-8527-46E4-BA9C-69BD6F5EC8B2}" type="datetime1">
              <a:rPr lang="en-US" smtClean="0"/>
              <a:t>4/14/2013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 smtClean="0"/>
              <a:t>Opţional Informatică-Culori, Linkuri, Titluri                     Grupul Şcolar "Ion Nistor"                                   </a:t>
            </a:r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2746-5841-4B9B-B360-4F4EB18B63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58B0D-8527-46E4-BA9C-69BD6F5EC8B2}" type="datetime1">
              <a:rPr lang="en-US" smtClean="0"/>
              <a:t>4/14/2013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 smtClean="0"/>
              <a:t>Opţional Informatică-Culori, Linkuri, Titluri                     Grupul Şcolar "Ion Nistor"                                   </a:t>
            </a:r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2746-5841-4B9B-B360-4F4EB18B63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8" name="Substituent conținut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B858B0D-8527-46E4-BA9C-69BD6F5EC8B2}" type="datetime1">
              <a:rPr lang="en-US" smtClean="0"/>
              <a:t>4/14/2013</a:t>
            </a:fld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56A2746-5841-4B9B-B360-4F4EB18B63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Substituent subsol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vi-VN" smtClean="0"/>
              <a:t>Opţional Informatică-Culori, Linkuri, Titluri                     Grupul Şcolar "Ion Nistor"                                   </a:t>
            </a:r>
            <a:endParaRPr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B858B0D-8527-46E4-BA9C-69BD6F5EC8B2}" type="datetime1">
              <a:rPr lang="en-US" smtClean="0"/>
              <a:t>4/14/2013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vi-VN" smtClean="0"/>
              <a:t>Opţional Informatică-Culori, Linkuri, Titluri                     Grupul Şcolar "Ion Nistor"                                   </a:t>
            </a:r>
            <a:endParaRPr lang="en-US"/>
          </a:p>
        </p:txBody>
      </p:sp>
      <p:sp>
        <p:nvSpPr>
          <p:cNvPr id="9" name="Dreptunghi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Dreptunghi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reptunghi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reptunghi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drep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ector drep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drep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drep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ector drep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Dreptunghi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ector drep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56A2746-5841-4B9B-B360-4F4EB18B63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58B0D-8527-46E4-BA9C-69BD6F5EC8B2}" type="datetime1">
              <a:rPr lang="en-US" smtClean="0"/>
              <a:t>4/14/2013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 smtClean="0"/>
              <a:t>Opţional Informatică-Culori, Linkuri, Titluri                     Grupul Şcolar "Ion Nistor"                                   </a:t>
            </a:r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2746-5841-4B9B-B360-4F4EB18B63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stituent conținut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1" name="Substituent conținut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58B0D-8527-46E4-BA9C-69BD6F5EC8B2}" type="datetime1">
              <a:rPr lang="en-US" smtClean="0"/>
              <a:t>4/14/2013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 smtClean="0"/>
              <a:t>Opţional Informatică-Culori, Linkuri, Titluri                     Grupul Şcolar "Ion Nistor"                                   </a:t>
            </a:r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2746-5841-4B9B-B360-4F4EB18B63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ubstituent conținut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3" name="Substituent conținut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2" name="Substituent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14" name="Substituent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6" name="Substituent dată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B858B0D-8527-46E4-BA9C-69BD6F5EC8B2}" type="datetime1">
              <a:rPr lang="en-US" smtClean="0"/>
              <a:t>4/14/2013</a:t>
            </a:fld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56A2746-5841-4B9B-B360-4F4EB18B63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vi-VN" smtClean="0"/>
              <a:t>Opţional Informatică-Culori, Linkuri, Titluri                     Grupul Şcolar "Ion Nistor"                                   </a:t>
            </a:r>
            <a:endParaRPr lang="en-U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58B0D-8527-46E4-BA9C-69BD6F5EC8B2}" type="datetime1">
              <a:rPr lang="en-US" smtClean="0"/>
              <a:t>4/14/2013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 smtClean="0"/>
              <a:t>Opţional Informatică-Culori, Linkuri, Titluri                     Grupul Şcolar "Ion Nistor"                                   </a:t>
            </a:r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2746-5841-4B9B-B360-4F4EB18B63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drep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8" name="Conector drep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ector drep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ector drep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Dreptunghi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drep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ubstituent conținut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1" name="Substituent dată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B858B0D-8527-46E4-BA9C-69BD6F5EC8B2}" type="datetime1">
              <a:rPr lang="en-US" smtClean="0"/>
              <a:t>4/14/2013</a:t>
            </a:fld>
            <a:endParaRPr lang="en-US"/>
          </a:p>
        </p:txBody>
      </p:sp>
      <p:sp>
        <p:nvSpPr>
          <p:cNvPr id="22" name="Substituent număr diapozitiv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56A2746-5841-4B9B-B360-4F4EB18B63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Substituent subsol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vi-VN" smtClean="0"/>
              <a:t>Opţional Informatică-Culori, Linkuri, Titluri                     Grupul Şcolar "Ion Nistor"                                   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ector drep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10" name="Conector drep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Dreptunghi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ector drep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ector drep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ector drep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ubstituent dată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B858B0D-8527-46E4-BA9C-69BD6F5EC8B2}" type="datetime1">
              <a:rPr lang="en-US" smtClean="0"/>
              <a:t>4/14/2013</a:t>
            </a:fld>
            <a:endParaRPr lang="en-US"/>
          </a:p>
        </p:txBody>
      </p:sp>
      <p:sp>
        <p:nvSpPr>
          <p:cNvPr id="18" name="Substituent număr diapozitiv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56A2746-5841-4B9B-B360-4F4EB18B63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Substituent subsol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vi-VN" smtClean="0"/>
              <a:t>Opţional Informatică-Culori, Linkuri, Titluri                     Grupul Şcolar "Ion Nistor"                                   </a:t>
            </a:r>
            <a:endParaRPr 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ector drep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ubstituent titl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3" name="Substituent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4" name="Substituent dată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B858B0D-8527-46E4-BA9C-69BD6F5EC8B2}" type="datetime1">
              <a:rPr lang="en-US" smtClean="0"/>
              <a:t>4/14/2013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vi-VN" smtClean="0"/>
              <a:t>Opţional Informatică-Culori, Linkuri, Titluri                     Grupul Şcolar "Ion Nistor"                                   </a:t>
            </a:r>
            <a:endParaRPr lang="en-US"/>
          </a:p>
        </p:txBody>
      </p:sp>
      <p:sp>
        <p:nvSpPr>
          <p:cNvPr id="7" name="Conector drep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ector drep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Dreptunghi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drep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ubstituent număr diapozitiv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56A2746-5841-4B9B-B360-4F4EB18B63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2667000"/>
            <a:ext cx="8153400" cy="2301240"/>
          </a:xfrm>
        </p:spPr>
        <p:txBody>
          <a:bodyPr>
            <a:normAutofit/>
          </a:bodyPr>
          <a:lstStyle/>
          <a:p>
            <a:pPr algn="l"/>
            <a:r>
              <a:rPr lang="ro-RO" sz="6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/>
              </a:rPr>
              <a:t>C</a:t>
            </a:r>
            <a:r>
              <a:rPr sz="6000" cap="none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/>
              </a:rPr>
              <a:t>adre(Frame-uri)</a:t>
            </a:r>
            <a:br>
              <a:rPr sz="6000" cap="none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/>
              </a:rPr>
            </a:br>
            <a:endParaRPr lang="en-US" sz="6000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2746-5841-4B9B-B360-4F4EB18B63B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40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adre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>
              <a:buFont typeface="Wingdings" pitchFamily="2" charset="2"/>
              <a:buChar char="q"/>
              <a:tabLst>
                <a:tab pos="280988" algn="l"/>
                <a:tab pos="574675" algn="l"/>
                <a:tab pos="738188" algn="l"/>
              </a:tabLst>
            </a:pPr>
            <a:r>
              <a:rPr lang="en-US" sz="2400" dirty="0" smtClean="0"/>
              <a:t>	</a:t>
            </a:r>
            <a:r>
              <a:rPr lang="ro-RO" sz="2800" dirty="0" smtClean="0"/>
              <a:t>  c</a:t>
            </a:r>
            <a:r>
              <a:rPr lang="it-IT" sz="2800" dirty="0" smtClean="0"/>
              <a:t>u ajutorul cadrelor putem </a:t>
            </a:r>
            <a:r>
              <a:rPr lang="ro-RO" sz="2800" dirty="0" smtClean="0"/>
              <a:t>î</a:t>
            </a:r>
            <a:r>
              <a:rPr lang="it-IT" sz="2800" dirty="0" smtClean="0"/>
              <a:t>mp</a:t>
            </a:r>
            <a:r>
              <a:rPr lang="ro-RO" sz="2800" dirty="0" smtClean="0"/>
              <a:t>ă</a:t>
            </a:r>
            <a:r>
              <a:rPr lang="it-IT" sz="2800" dirty="0" smtClean="0"/>
              <a:t>r</a:t>
            </a:r>
            <a:r>
              <a:rPr lang="ro-RO" sz="2800" dirty="0" smtClean="0"/>
              <a:t>ţ</a:t>
            </a:r>
            <a:r>
              <a:rPr lang="it-IT" sz="2800" dirty="0" smtClean="0"/>
              <a:t>i o pagin</a:t>
            </a:r>
            <a:r>
              <a:rPr lang="ro-RO" sz="2800" dirty="0" smtClean="0"/>
              <a:t>ă</a:t>
            </a:r>
            <a:r>
              <a:rPr lang="it-IT" sz="2800" dirty="0" smtClean="0"/>
              <a:t> web </a:t>
            </a:r>
            <a:r>
              <a:rPr lang="ro-RO" sz="2800" dirty="0" smtClean="0"/>
              <a:t>î</a:t>
            </a:r>
            <a:r>
              <a:rPr lang="it-IT" sz="2800" dirty="0" smtClean="0"/>
              <a:t>n mai multe zone, iar apoi putem stabili ce pagin</a:t>
            </a:r>
            <a:r>
              <a:rPr lang="ro-RO" sz="2800" dirty="0" smtClean="0"/>
              <a:t>ă</a:t>
            </a:r>
            <a:r>
              <a:rPr lang="it-IT" sz="2800" dirty="0" smtClean="0"/>
              <a:t> va fi afi</a:t>
            </a:r>
            <a:r>
              <a:rPr lang="ro-RO" sz="2800" dirty="0" smtClean="0"/>
              <a:t>ş</a:t>
            </a:r>
            <a:r>
              <a:rPr lang="it-IT" sz="2800" dirty="0" smtClean="0"/>
              <a:t>at</a:t>
            </a:r>
            <a:r>
              <a:rPr lang="ro-RO" sz="2800" dirty="0" smtClean="0"/>
              <a:t>ă</a:t>
            </a:r>
            <a:r>
              <a:rPr lang="it-IT" sz="2800" dirty="0" smtClean="0"/>
              <a:t> </a:t>
            </a:r>
            <a:r>
              <a:rPr lang="ro-RO" sz="2800" dirty="0" smtClean="0"/>
              <a:t>î</a:t>
            </a:r>
            <a:r>
              <a:rPr lang="it-IT" sz="2800" dirty="0" smtClean="0"/>
              <a:t>n fiecare zon</a:t>
            </a:r>
            <a:r>
              <a:rPr lang="ro-RO" sz="2800" dirty="0" smtClean="0"/>
              <a:t>ă</a:t>
            </a:r>
            <a:endParaRPr lang="en-US" sz="2800" dirty="0" smtClean="0"/>
          </a:p>
          <a:p>
            <a:pPr marL="0" indent="0" algn="just">
              <a:buFont typeface="Wingdings" pitchFamily="2" charset="2"/>
              <a:buChar char="q"/>
              <a:tabLst>
                <a:tab pos="280988" algn="l"/>
                <a:tab pos="574675" algn="l"/>
                <a:tab pos="738188" algn="l"/>
              </a:tabLst>
            </a:pPr>
            <a:endParaRPr lang="it-IT" sz="2800" dirty="0" smtClean="0"/>
          </a:p>
          <a:p>
            <a:pPr marL="0" indent="0" algn="just">
              <a:buFont typeface="Wingdings" pitchFamily="2" charset="2"/>
              <a:buChar char="q"/>
              <a:tabLst>
                <a:tab pos="280988" algn="l"/>
              </a:tabLst>
            </a:pPr>
            <a:r>
              <a:rPr lang="ro-RO" sz="2800" dirty="0" smtClean="0"/>
              <a:t>	  p</a:t>
            </a:r>
            <a:r>
              <a:rPr lang="en-US" sz="2800" dirty="0" err="1" smtClean="0"/>
              <a:t>entru</a:t>
            </a:r>
            <a:r>
              <a:rPr lang="en-US" sz="2800" dirty="0" smtClean="0"/>
              <a:t> a </a:t>
            </a:r>
            <a:r>
              <a:rPr lang="ro-RO" sz="2800" dirty="0" smtClean="0"/>
              <a:t>î</a:t>
            </a:r>
            <a:r>
              <a:rPr lang="en-US" sz="2800" dirty="0" smtClean="0"/>
              <a:t>mp</a:t>
            </a:r>
            <a:r>
              <a:rPr lang="ro-RO" sz="2800" dirty="0" smtClean="0"/>
              <a:t>ă</a:t>
            </a:r>
            <a:r>
              <a:rPr lang="en-US" sz="2800" dirty="0" smtClean="0"/>
              <a:t>r</a:t>
            </a:r>
            <a:r>
              <a:rPr lang="ro-RO" sz="2800" dirty="0" smtClean="0"/>
              <a:t>ţ</a:t>
            </a:r>
            <a:r>
              <a:rPr lang="en-US" sz="2800" dirty="0" err="1" smtClean="0"/>
              <a:t>i</a:t>
            </a:r>
            <a:r>
              <a:rPr lang="en-US" sz="2800" dirty="0" smtClean="0"/>
              <a:t> o </a:t>
            </a:r>
            <a:r>
              <a:rPr lang="en-US" sz="2800" dirty="0" err="1" smtClean="0"/>
              <a:t>pagin</a:t>
            </a:r>
            <a:r>
              <a:rPr lang="ro-RO" sz="2800" dirty="0" smtClean="0"/>
              <a:t>ă</a:t>
            </a:r>
            <a:r>
              <a:rPr lang="en-US" sz="2800" dirty="0" smtClean="0"/>
              <a:t> web </a:t>
            </a:r>
            <a:r>
              <a:rPr lang="ro-RO" sz="2800" dirty="0" smtClean="0"/>
              <a:t>î</a:t>
            </a:r>
            <a:r>
              <a:rPr lang="en-US" sz="2800" dirty="0" smtClean="0"/>
              <a:t>n </a:t>
            </a:r>
            <a:r>
              <a:rPr lang="en-US" sz="2800" dirty="0" err="1" smtClean="0"/>
              <a:t>mai</a:t>
            </a:r>
            <a:r>
              <a:rPr lang="en-US" sz="2800" dirty="0" smtClean="0"/>
              <a:t> </a:t>
            </a:r>
            <a:r>
              <a:rPr lang="en-US" sz="2800" dirty="0" err="1" smtClean="0"/>
              <a:t>multe</a:t>
            </a:r>
            <a:r>
              <a:rPr lang="en-US" sz="2800" dirty="0" smtClean="0"/>
              <a:t> cadre, </a:t>
            </a:r>
            <a:r>
              <a:rPr lang="en-US" sz="2800" dirty="0" err="1" smtClean="0"/>
              <a:t>trebuie</a:t>
            </a:r>
            <a:r>
              <a:rPr lang="en-US" sz="2800" dirty="0" smtClean="0"/>
              <a:t> s</a:t>
            </a:r>
            <a:r>
              <a:rPr lang="ro-RO" sz="2800" dirty="0" smtClean="0"/>
              <a:t>ă</a:t>
            </a:r>
            <a:r>
              <a:rPr lang="en-US" sz="2800" dirty="0" smtClean="0"/>
              <a:t> </a:t>
            </a:r>
            <a:r>
              <a:rPr lang="en-US" sz="2800" dirty="0" err="1" smtClean="0"/>
              <a:t>folosim</a:t>
            </a:r>
            <a:r>
              <a:rPr lang="en-US" sz="2800" dirty="0" smtClean="0"/>
              <a:t>, </a:t>
            </a:r>
            <a:r>
              <a:rPr lang="ro-RO" sz="2800" dirty="0" err="1" smtClean="0"/>
              <a:t>î</a:t>
            </a:r>
            <a:r>
              <a:rPr lang="en-US" sz="2800" dirty="0" err="1" smtClean="0"/>
              <a:t>nainte</a:t>
            </a:r>
            <a:r>
              <a:rPr lang="en-US" sz="2800" dirty="0" smtClean="0"/>
              <a:t> de tag-</a:t>
            </a:r>
            <a:r>
              <a:rPr lang="en-US" sz="2800" dirty="0" err="1" smtClean="0"/>
              <a:t>ul</a:t>
            </a:r>
            <a:r>
              <a:rPr lang="en-US" sz="2800" dirty="0" smtClean="0"/>
              <a:t> &lt;</a:t>
            </a:r>
            <a:r>
              <a:rPr lang="ro-RO" sz="2800" dirty="0" smtClean="0"/>
              <a:t>body</a:t>
            </a:r>
            <a:r>
              <a:rPr lang="en-US" sz="2800" dirty="0" smtClean="0"/>
              <a:t>&gt;, tag-</a:t>
            </a:r>
            <a:r>
              <a:rPr lang="en-US" sz="2800" dirty="0" err="1" smtClean="0"/>
              <a:t>ul</a:t>
            </a:r>
            <a:r>
              <a:rPr lang="en-US" sz="2800" dirty="0" smtClean="0"/>
              <a:t> &lt;</a:t>
            </a:r>
            <a:r>
              <a:rPr lang="ro-RO" sz="2800" dirty="0" smtClean="0"/>
              <a:t>frameset</a:t>
            </a:r>
            <a:r>
              <a:rPr lang="en-US" sz="2800" dirty="0" smtClean="0"/>
              <a:t>&gt; </a:t>
            </a:r>
            <a:r>
              <a:rPr lang="ro-RO" sz="2800" dirty="0" smtClean="0"/>
              <a:t>î</a:t>
            </a:r>
            <a:r>
              <a:rPr lang="en-US" sz="2800" dirty="0" err="1" smtClean="0"/>
              <a:t>nso</a:t>
            </a:r>
            <a:r>
              <a:rPr lang="ro-RO" sz="2800" dirty="0" smtClean="0"/>
              <a:t>ţ</a:t>
            </a:r>
            <a:r>
              <a:rPr lang="en-US" sz="2800" dirty="0" smtClean="0"/>
              <a:t>it de </a:t>
            </a:r>
            <a:r>
              <a:rPr lang="en-US" sz="2800" dirty="0" err="1" smtClean="0"/>
              <a:t>unul</a:t>
            </a:r>
            <a:r>
              <a:rPr lang="en-US" sz="2800" dirty="0" smtClean="0"/>
              <a:t> </a:t>
            </a:r>
            <a:r>
              <a:rPr lang="en-US" sz="2800" dirty="0" err="1" smtClean="0"/>
              <a:t>dintre</a:t>
            </a:r>
            <a:r>
              <a:rPr lang="en-US" sz="2800" dirty="0" smtClean="0"/>
              <a:t> </a:t>
            </a:r>
            <a:r>
              <a:rPr lang="en-US" sz="2800" dirty="0" err="1" smtClean="0"/>
              <a:t>atributele</a:t>
            </a:r>
            <a:r>
              <a:rPr lang="en-US" sz="2800" dirty="0" smtClean="0"/>
              <a:t> &lt;</a:t>
            </a:r>
            <a:r>
              <a:rPr lang="ro-RO" sz="2800" dirty="0" smtClean="0"/>
              <a:t>cols</a:t>
            </a:r>
            <a:r>
              <a:rPr lang="en-US" sz="2800" dirty="0" smtClean="0"/>
              <a:t>&gt; </a:t>
            </a:r>
            <a:r>
              <a:rPr lang="en-US" sz="2800" dirty="0" err="1" smtClean="0"/>
              <a:t>sau</a:t>
            </a:r>
            <a:r>
              <a:rPr lang="en-US" sz="2800" dirty="0" smtClean="0"/>
              <a:t> &lt;</a:t>
            </a:r>
            <a:r>
              <a:rPr lang="ro-RO" sz="2800" dirty="0" smtClean="0"/>
              <a:t>rows</a:t>
            </a:r>
            <a:r>
              <a:rPr lang="en-US" sz="2800" dirty="0" smtClean="0"/>
              <a:t>&gt;, </a:t>
            </a:r>
            <a:r>
              <a:rPr lang="en-US" sz="2800" dirty="0" err="1" smtClean="0"/>
              <a:t>pentru</a:t>
            </a:r>
            <a:r>
              <a:rPr lang="en-US" sz="2800" dirty="0" smtClean="0"/>
              <a:t> a </a:t>
            </a:r>
            <a:r>
              <a:rPr lang="en-US" sz="2800" dirty="0" err="1" smtClean="0"/>
              <a:t>defini</a:t>
            </a:r>
            <a:r>
              <a:rPr lang="en-US" sz="2800" dirty="0" smtClean="0"/>
              <a:t> exact cum </a:t>
            </a:r>
            <a:r>
              <a:rPr lang="en-US" sz="2800" dirty="0" err="1" smtClean="0"/>
              <a:t>va</a:t>
            </a:r>
            <a:r>
              <a:rPr lang="en-US" sz="2800" dirty="0" smtClean="0"/>
              <a:t> </a:t>
            </a:r>
            <a:r>
              <a:rPr lang="en-US" sz="2800" dirty="0" err="1" smtClean="0"/>
              <a:t>fi</a:t>
            </a:r>
            <a:r>
              <a:rPr lang="en-US" sz="2800" dirty="0" smtClean="0"/>
              <a:t> </a:t>
            </a:r>
            <a:r>
              <a:rPr lang="ro-RO" sz="2800" dirty="0" smtClean="0"/>
              <a:t>î</a:t>
            </a:r>
            <a:r>
              <a:rPr lang="en-US" sz="2800" dirty="0" smtClean="0"/>
              <a:t>mp</a:t>
            </a:r>
            <a:r>
              <a:rPr lang="ro-RO" sz="2800" dirty="0" smtClean="0"/>
              <a:t>ă</a:t>
            </a:r>
            <a:r>
              <a:rPr lang="en-US" sz="2800" dirty="0" smtClean="0"/>
              <a:t>r</a:t>
            </a:r>
            <a:r>
              <a:rPr lang="ro-RO" sz="2800" dirty="0" smtClean="0"/>
              <a:t>ţ</a:t>
            </a:r>
            <a:r>
              <a:rPr lang="en-US" sz="2800" dirty="0" smtClean="0"/>
              <a:t>it</a:t>
            </a:r>
            <a:r>
              <a:rPr lang="ro-RO" sz="2800" dirty="0" smtClean="0"/>
              <a:t>ă</a:t>
            </a:r>
            <a:r>
              <a:rPr lang="en-US" sz="2800" dirty="0" smtClean="0"/>
              <a:t> </a:t>
            </a:r>
            <a:r>
              <a:rPr lang="en-US" sz="2800" dirty="0" err="1" smtClean="0"/>
              <a:t>pagina</a:t>
            </a:r>
            <a:r>
              <a:rPr lang="en-US" sz="2800" dirty="0" smtClean="0"/>
              <a:t> </a:t>
            </a:r>
            <a:r>
              <a:rPr lang="en-US" sz="2800" dirty="0" err="1" smtClean="0"/>
              <a:t>respectiv</a:t>
            </a:r>
            <a:r>
              <a:rPr lang="ro-RO" sz="2800" dirty="0" smtClean="0"/>
              <a:t>ă</a:t>
            </a:r>
            <a:endParaRPr lang="en-US" sz="2800" dirty="0" smtClean="0"/>
          </a:p>
          <a:p>
            <a:pPr marL="0" indent="0" algn="just">
              <a:buFont typeface="Wingdings" pitchFamily="2" charset="2"/>
              <a:buChar char="q"/>
              <a:tabLst>
                <a:tab pos="280988" algn="l"/>
              </a:tabLst>
            </a:pPr>
            <a:endParaRPr lang="ro-RO" sz="2800" dirty="0" smtClean="0"/>
          </a:p>
          <a:p>
            <a:pPr marL="0" indent="0" algn="just">
              <a:buFont typeface="Wingdings" pitchFamily="2" charset="2"/>
              <a:buChar char="q"/>
              <a:tabLst>
                <a:tab pos="280988" algn="l"/>
              </a:tabLst>
            </a:pPr>
            <a:r>
              <a:rPr lang="ro-RO" sz="2800" dirty="0" smtClean="0"/>
              <a:t> </a:t>
            </a:r>
            <a:r>
              <a:rPr lang="en-US" sz="2800" dirty="0" smtClean="0"/>
              <a:t>   </a:t>
            </a:r>
            <a:r>
              <a:rPr lang="ro-RO" sz="2800" dirty="0" smtClean="0"/>
              <a:t>tagul </a:t>
            </a:r>
            <a:r>
              <a:rPr lang="en-US" sz="2800" dirty="0" smtClean="0"/>
              <a:t>&lt;frameset&gt; </a:t>
            </a:r>
            <a:r>
              <a:rPr lang="en-US" sz="2800" dirty="0" err="1" smtClean="0"/>
              <a:t>este</a:t>
            </a:r>
            <a:r>
              <a:rPr lang="en-US" sz="2800" dirty="0" smtClean="0"/>
              <a:t> tag </a:t>
            </a:r>
            <a:r>
              <a:rPr lang="en-US" sz="2800" dirty="0" err="1" smtClean="0"/>
              <a:t>pereche</a:t>
            </a:r>
            <a:endParaRPr lang="en-US" sz="2800" dirty="0" smtClean="0"/>
          </a:p>
          <a:p>
            <a:pPr marL="0" indent="0" algn="just">
              <a:buFont typeface="Wingdings" pitchFamily="2" charset="2"/>
              <a:buChar char="q"/>
              <a:tabLst>
                <a:tab pos="280988" algn="l"/>
              </a:tabLst>
            </a:pPr>
            <a:endParaRPr lang="en-US" sz="2800" dirty="0" smtClean="0"/>
          </a:p>
          <a:p>
            <a:pPr marL="0" indent="0" algn="just">
              <a:buFont typeface="Wingdings" pitchFamily="2" charset="2"/>
              <a:buChar char="q"/>
              <a:tabLst>
                <a:tab pos="280988" algn="l"/>
              </a:tabLst>
            </a:pPr>
            <a:endParaRPr lang="en-US" sz="2400" dirty="0" smtClean="0"/>
          </a:p>
          <a:p>
            <a:pPr marL="382588" indent="-382588">
              <a:buNone/>
            </a:pPr>
            <a:endParaRPr lang="en-US" sz="2400" dirty="0" smtClean="0"/>
          </a:p>
          <a:p>
            <a:pPr marL="382588" indent="-382588">
              <a:buNone/>
            </a:pPr>
            <a:endParaRPr lang="ro-RO" sz="2400" dirty="0" smtClean="0"/>
          </a:p>
          <a:p>
            <a:pPr marL="382588" indent="-382588">
              <a:buNone/>
            </a:pPr>
            <a:r>
              <a:rPr lang="en-US" sz="2400" dirty="0" smtClean="0"/>
              <a:t> </a:t>
            </a:r>
          </a:p>
          <a:p>
            <a:pPr>
              <a:buNone/>
            </a:pPr>
            <a:endParaRPr lang="en-US" sz="3200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56A2746-5841-4B9B-B360-4F4EB18B63B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Cadre</a:t>
            </a:r>
            <a:endParaRPr lang="en-US" sz="40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752600"/>
            <a:ext cx="7467600" cy="4038599"/>
          </a:xfrm>
        </p:spPr>
        <p:txBody>
          <a:bodyPr numCol="1"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sz="2400" dirty="0" err="1" smtClean="0"/>
              <a:t>pentru</a:t>
            </a:r>
            <a:r>
              <a:rPr lang="en-US" sz="2400" dirty="0" smtClean="0"/>
              <a:t> a </a:t>
            </a:r>
            <a:r>
              <a:rPr lang="ro-RO" sz="2400" dirty="0" smtClean="0"/>
              <a:t>î</a:t>
            </a:r>
            <a:r>
              <a:rPr lang="en-US" sz="2400" dirty="0" smtClean="0"/>
              <a:t>mp</a:t>
            </a:r>
            <a:r>
              <a:rPr lang="ro-RO" sz="2400" dirty="0" smtClean="0"/>
              <a:t>ă</a:t>
            </a:r>
            <a:r>
              <a:rPr lang="en-US" sz="2400" dirty="0" smtClean="0"/>
              <a:t>r</a:t>
            </a:r>
            <a:r>
              <a:rPr lang="ro-RO" sz="2400" dirty="0" smtClean="0"/>
              <a:t>ţ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pagina</a:t>
            </a:r>
            <a:r>
              <a:rPr lang="en-US" sz="2400" dirty="0" smtClean="0"/>
              <a:t> </a:t>
            </a:r>
            <a:r>
              <a:rPr lang="ro-RO" sz="2400" dirty="0" smtClean="0"/>
              <a:t>î</a:t>
            </a:r>
            <a:r>
              <a:rPr lang="en-US" sz="2400" dirty="0" smtClean="0"/>
              <a:t>n </a:t>
            </a:r>
            <a:r>
              <a:rPr lang="en-US" sz="2400" dirty="0" err="1" smtClean="0"/>
              <a:t>dou</a:t>
            </a:r>
            <a:r>
              <a:rPr lang="ro-RO" sz="2400" dirty="0" smtClean="0"/>
              <a:t>ă</a:t>
            </a:r>
            <a:r>
              <a:rPr lang="en-US" sz="2400" dirty="0" smtClean="0"/>
              <a:t> cadre </a:t>
            </a:r>
            <a:r>
              <a:rPr lang="en-US" sz="2400" dirty="0" err="1" smtClean="0"/>
              <a:t>orizontale</a:t>
            </a:r>
            <a:r>
              <a:rPr lang="en-US" sz="2400" dirty="0" smtClean="0"/>
              <a:t> </a:t>
            </a:r>
            <a:r>
              <a:rPr lang="en-US" sz="2400" dirty="0" err="1" smtClean="0"/>
              <a:t>vom</a:t>
            </a:r>
            <a:r>
              <a:rPr lang="en-US" sz="2400" dirty="0" smtClean="0"/>
              <a:t> </a:t>
            </a:r>
            <a:r>
              <a:rPr lang="en-US" sz="2400" dirty="0" err="1" smtClean="0"/>
              <a:t>folosi</a:t>
            </a:r>
            <a:r>
              <a:rPr lang="en-US" sz="2400" dirty="0" smtClean="0"/>
              <a:t> </a:t>
            </a:r>
            <a:r>
              <a:rPr lang="en-US" sz="2400" dirty="0" err="1" smtClean="0"/>
              <a:t>urm</a:t>
            </a:r>
            <a:r>
              <a:rPr lang="ro-RO" sz="2400" dirty="0" smtClean="0"/>
              <a:t>ă</a:t>
            </a:r>
            <a:r>
              <a:rPr lang="en-US" sz="2400" dirty="0" err="1" smtClean="0"/>
              <a:t>toarea</a:t>
            </a:r>
            <a:r>
              <a:rPr lang="en-US" sz="2400" dirty="0" smtClean="0"/>
              <a:t> </a:t>
            </a:r>
            <a:r>
              <a:rPr lang="en-US" sz="2400" dirty="0" err="1" smtClean="0"/>
              <a:t>linie</a:t>
            </a:r>
            <a:r>
              <a:rPr lang="en-US" sz="2400" dirty="0" smtClean="0"/>
              <a:t> de cod: </a:t>
            </a:r>
          </a:p>
          <a:p>
            <a:pPr>
              <a:buNone/>
            </a:pPr>
            <a:r>
              <a:rPr lang="ro-RO" sz="2400" dirty="0" smtClean="0"/>
              <a:t>                  </a:t>
            </a:r>
            <a:r>
              <a:rPr lang="en-US" sz="2400" dirty="0" smtClean="0"/>
              <a:t>&lt;</a:t>
            </a:r>
            <a:r>
              <a:rPr lang="en-US" sz="2600" dirty="0" smtClean="0"/>
              <a:t>frameset rows</a:t>
            </a:r>
            <a:r>
              <a:rPr lang="en-US" sz="2400" dirty="0" smtClean="0"/>
              <a:t>="70%,*"&gt;</a:t>
            </a:r>
            <a:endParaRPr lang="ro-RO" sz="2400" dirty="0" smtClean="0"/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p</a:t>
            </a:r>
            <a:r>
              <a:rPr lang="ro-RO" sz="2400" dirty="0" smtClean="0"/>
              <a:t>entru </a:t>
            </a:r>
            <a:r>
              <a:rPr lang="en-US" sz="2400" dirty="0" smtClean="0"/>
              <a:t>a </a:t>
            </a:r>
            <a:r>
              <a:rPr lang="en-US" sz="2400" dirty="0" err="1" smtClean="0"/>
              <a:t>defini</a:t>
            </a:r>
            <a:r>
              <a:rPr lang="en-US" sz="2400" dirty="0" smtClean="0"/>
              <a:t> </a:t>
            </a:r>
            <a:r>
              <a:rPr lang="ro-RO" sz="2400" dirty="0" smtClean="0"/>
              <a:t>fiecare cadru avem tagul </a:t>
            </a:r>
            <a:r>
              <a:rPr lang="en-US" sz="2400" dirty="0" smtClean="0"/>
              <a:t>&lt;</a:t>
            </a:r>
            <a:r>
              <a:rPr lang="ro-RO" sz="2400" dirty="0" smtClean="0"/>
              <a:t>frame</a:t>
            </a:r>
            <a:r>
              <a:rPr lang="en-US" sz="2400" dirty="0" smtClean="0"/>
              <a:t>&gt;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en-US" sz="2400" dirty="0" err="1" smtClean="0"/>
              <a:t>tagul</a:t>
            </a:r>
            <a:r>
              <a:rPr lang="en-US" sz="2400" dirty="0" smtClean="0"/>
              <a:t> &lt;frame&gt; </a:t>
            </a:r>
            <a:r>
              <a:rPr lang="en-US" sz="2400" dirty="0" err="1" smtClean="0"/>
              <a:t>este</a:t>
            </a:r>
            <a:r>
              <a:rPr lang="en-US" sz="2400" dirty="0" smtClean="0"/>
              <a:t> tag </a:t>
            </a:r>
            <a:r>
              <a:rPr lang="en-US" sz="2400" dirty="0" err="1" smtClean="0"/>
              <a:t>nepereche</a:t>
            </a:r>
            <a:r>
              <a:rPr lang="en-US" sz="2400" dirty="0" smtClean="0"/>
              <a:t> </a:t>
            </a:r>
            <a:endParaRPr lang="ro-RO" sz="2400" dirty="0" smtClean="0"/>
          </a:p>
          <a:p>
            <a:pPr marL="0" indent="36513">
              <a:buFont typeface="Wingdings" pitchFamily="2" charset="2"/>
              <a:buChar char="q"/>
            </a:pPr>
            <a:r>
              <a:rPr lang="ro-RO" sz="2400" dirty="0" smtClean="0"/>
              <a:t>   s</a:t>
            </a:r>
            <a:r>
              <a:rPr lang="en-US" sz="2400" dirty="0" smtClean="0"/>
              <a:t>e </a:t>
            </a:r>
            <a:r>
              <a:rPr lang="en-US" sz="2400" dirty="0" err="1" smtClean="0"/>
              <a:t>folosesc</a:t>
            </a:r>
            <a:r>
              <a:rPr lang="en-US" sz="2400" dirty="0" smtClean="0"/>
              <a:t> </a:t>
            </a:r>
            <a:r>
              <a:rPr lang="en-US" sz="2400" dirty="0" err="1" smtClean="0"/>
              <a:t>procente</a:t>
            </a:r>
            <a:r>
              <a:rPr lang="en-US" sz="2400" dirty="0" smtClean="0"/>
              <a:t> </a:t>
            </a:r>
            <a:r>
              <a:rPr lang="en-US" sz="2400" dirty="0" err="1" smtClean="0"/>
              <a:t>pentru</a:t>
            </a:r>
            <a:r>
              <a:rPr lang="en-US" sz="2400" dirty="0" smtClean="0"/>
              <a:t> a </a:t>
            </a:r>
            <a:r>
              <a:rPr lang="en-US" sz="2400" dirty="0" err="1" smtClean="0"/>
              <a:t>defini</a:t>
            </a:r>
            <a:r>
              <a:rPr lang="en-US" sz="2400" dirty="0" smtClean="0"/>
              <a:t> m</a:t>
            </a:r>
            <a:r>
              <a:rPr lang="ro-RO" sz="2400" dirty="0" smtClean="0"/>
              <a:t>ă</a:t>
            </a:r>
            <a:r>
              <a:rPr lang="en-US" sz="2400" dirty="0" err="1" smtClean="0"/>
              <a:t>rimea</a:t>
            </a:r>
            <a:r>
              <a:rPr lang="en-US" sz="2400" dirty="0" smtClean="0"/>
              <a:t> r</a:t>
            </a:r>
            <a:r>
              <a:rPr lang="ro-RO" sz="2400" dirty="0" smtClean="0"/>
              <a:t>â</a:t>
            </a:r>
            <a:r>
              <a:rPr lang="en-US" sz="2400" dirty="0" err="1" smtClean="0"/>
              <a:t>ndurilor</a:t>
            </a:r>
            <a:r>
              <a:rPr lang="en-US" sz="2400" dirty="0" smtClean="0"/>
              <a:t> </a:t>
            </a:r>
            <a:r>
              <a:rPr lang="en-US" sz="2400" dirty="0" err="1" smtClean="0"/>
              <a:t>sau</a:t>
            </a:r>
            <a:r>
              <a:rPr lang="en-US" sz="2400" dirty="0" smtClean="0"/>
              <a:t> a </a:t>
            </a:r>
            <a:r>
              <a:rPr lang="en-US" sz="2400" dirty="0" err="1" smtClean="0"/>
              <a:t>coloanelor</a:t>
            </a:r>
            <a:r>
              <a:rPr lang="en-US" sz="2400" dirty="0" smtClean="0"/>
              <a:t> care </a:t>
            </a:r>
            <a:r>
              <a:rPr lang="en-US" sz="2400" dirty="0" err="1" smtClean="0"/>
              <a:t>vor</a:t>
            </a:r>
            <a:r>
              <a:rPr lang="en-US" sz="2400" dirty="0" smtClean="0"/>
              <a:t> forma </a:t>
            </a:r>
            <a:r>
              <a:rPr lang="en-US" sz="2400" dirty="0" err="1" smtClean="0"/>
              <a:t>cadrele</a:t>
            </a:r>
            <a:r>
              <a:rPr lang="en-US" sz="2400" dirty="0" smtClean="0"/>
              <a:t>.</a:t>
            </a:r>
            <a:endParaRPr lang="ro-RO" sz="2400" dirty="0" smtClean="0"/>
          </a:p>
          <a:p>
            <a:pPr marL="0" indent="36513"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ro-RO" sz="2400" dirty="0" smtClean="0"/>
              <a:t>  î</a:t>
            </a:r>
            <a:r>
              <a:rPr lang="en-US" sz="2400" dirty="0" smtClean="0"/>
              <a:t>n </a:t>
            </a:r>
            <a:r>
              <a:rPr lang="en-US" sz="2400" dirty="0" err="1" smtClean="0"/>
              <a:t>exemplul</a:t>
            </a:r>
            <a:r>
              <a:rPr lang="en-US" sz="2400" dirty="0" smtClean="0"/>
              <a:t> de </a:t>
            </a:r>
            <a:r>
              <a:rPr lang="en-US" sz="2400" dirty="0" err="1" smtClean="0"/>
              <a:t>mai</a:t>
            </a:r>
            <a:r>
              <a:rPr lang="en-US" sz="2400" dirty="0" smtClean="0"/>
              <a:t> </a:t>
            </a:r>
            <a:r>
              <a:rPr lang="en-US" sz="2400" dirty="0" err="1" smtClean="0"/>
              <a:t>sus</a:t>
            </a:r>
            <a:r>
              <a:rPr lang="en-US" sz="2400" dirty="0" smtClean="0"/>
              <a:t>, </a:t>
            </a:r>
            <a:r>
              <a:rPr lang="en-US" sz="2400" dirty="0" err="1" smtClean="0"/>
              <a:t>primul</a:t>
            </a:r>
            <a:r>
              <a:rPr lang="en-US" sz="2400" dirty="0" smtClean="0"/>
              <a:t> </a:t>
            </a:r>
            <a:r>
              <a:rPr lang="en-US" sz="2400" dirty="0" err="1" smtClean="0"/>
              <a:t>cadrul</a:t>
            </a:r>
            <a:r>
              <a:rPr lang="en-US" sz="2400" dirty="0" smtClean="0"/>
              <a:t> </a:t>
            </a:r>
            <a:r>
              <a:rPr lang="en-US" sz="2400" dirty="0" err="1" smtClean="0"/>
              <a:t>va</a:t>
            </a:r>
            <a:r>
              <a:rPr lang="en-US" sz="2400" dirty="0" smtClean="0"/>
              <a:t> </a:t>
            </a:r>
            <a:r>
              <a:rPr lang="en-US" sz="2400" dirty="0" err="1" smtClean="0"/>
              <a:t>avea</a:t>
            </a:r>
            <a:r>
              <a:rPr lang="en-US" sz="2400" dirty="0" smtClean="0"/>
              <a:t> 70% din </a:t>
            </a:r>
            <a:r>
              <a:rPr lang="ro-RO" sz="2400" dirty="0" smtClean="0"/>
              <a:t>î</a:t>
            </a:r>
            <a:r>
              <a:rPr lang="en-US" sz="2400" dirty="0" smtClean="0"/>
              <a:t>n</a:t>
            </a:r>
            <a:r>
              <a:rPr lang="ro-RO" sz="2400" dirty="0" smtClean="0"/>
              <a:t>ă</a:t>
            </a:r>
            <a:r>
              <a:rPr lang="en-US" sz="2400" dirty="0" smtClean="0"/>
              <a:t>l</a:t>
            </a:r>
            <a:r>
              <a:rPr lang="ro-RO" sz="2400" dirty="0" smtClean="0"/>
              <a:t>ţ</a:t>
            </a:r>
            <a:r>
              <a:rPr lang="en-US" sz="2400" dirty="0" err="1" smtClean="0"/>
              <a:t>imea</a:t>
            </a:r>
            <a:r>
              <a:rPr lang="en-US" sz="2400" dirty="0" smtClean="0"/>
              <a:t> </a:t>
            </a:r>
            <a:r>
              <a:rPr lang="en-US" sz="2400" dirty="0" err="1" smtClean="0"/>
              <a:t>paginii</a:t>
            </a:r>
            <a:r>
              <a:rPr lang="en-US" sz="2400" dirty="0" smtClean="0"/>
              <a:t>, </a:t>
            </a:r>
            <a:r>
              <a:rPr lang="en-US" sz="2400" dirty="0" err="1" smtClean="0"/>
              <a:t>iar</a:t>
            </a:r>
            <a:r>
              <a:rPr lang="en-US" sz="2400" dirty="0" smtClean="0"/>
              <a:t> al </a:t>
            </a:r>
            <a:r>
              <a:rPr lang="en-US" sz="2400" dirty="0" err="1" smtClean="0"/>
              <a:t>doilea</a:t>
            </a:r>
            <a:r>
              <a:rPr lang="en-US" sz="2400" dirty="0" smtClean="0"/>
              <a:t> </a:t>
            </a:r>
            <a:r>
              <a:rPr lang="en-US" sz="2400" dirty="0" err="1" smtClean="0"/>
              <a:t>cadru</a:t>
            </a:r>
            <a:r>
              <a:rPr lang="en-US" sz="2400" dirty="0" smtClean="0"/>
              <a:t> </a:t>
            </a:r>
            <a:r>
              <a:rPr lang="en-US" sz="2400" dirty="0" err="1" smtClean="0"/>
              <a:t>restul</a:t>
            </a:r>
            <a:r>
              <a:rPr lang="en-US" sz="2400" dirty="0" smtClean="0"/>
              <a:t>, </a:t>
            </a:r>
            <a:r>
              <a:rPr lang="en-US" sz="2400" dirty="0" err="1" smtClean="0"/>
              <a:t>adic</a:t>
            </a:r>
            <a:r>
              <a:rPr lang="ro-RO" sz="2400" dirty="0" smtClean="0"/>
              <a:t>ă</a:t>
            </a:r>
            <a:r>
              <a:rPr lang="en-US" sz="2400" dirty="0" smtClean="0"/>
              <a:t> "*" </a:t>
            </a:r>
            <a:r>
              <a:rPr lang="en-US" sz="2400" dirty="0" err="1" smtClean="0"/>
              <a:t>sau</a:t>
            </a:r>
            <a:r>
              <a:rPr lang="en-US" sz="2400" dirty="0" smtClean="0"/>
              <a:t> 30%.</a:t>
            </a:r>
          </a:p>
          <a:p>
            <a:pPr>
              <a:buNone/>
            </a:pPr>
            <a:endParaRPr lang="ro-RO" sz="2400" dirty="0" smtClean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56A2746-5841-4B9B-B360-4F4EB18B63B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Cadre</a:t>
            </a:r>
            <a:r>
              <a:rPr lang="fr-FR" b="1" dirty="0" smtClean="0"/>
              <a:t/>
            </a:r>
            <a:br>
              <a:rPr lang="fr-FR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066800"/>
            <a:ext cx="8763000" cy="5059363"/>
          </a:xfrm>
        </p:spPr>
        <p:txBody>
          <a:bodyPr>
            <a:normAutofit/>
          </a:bodyPr>
          <a:lstStyle/>
          <a:p>
            <a:pPr marL="1195388" indent="-1135063">
              <a:buNone/>
            </a:pPr>
            <a:r>
              <a:rPr lang="nn-NO" sz="1800" smtClean="0"/>
              <a:t>&lt;frameset </a:t>
            </a:r>
            <a:r>
              <a:rPr lang="nn-NO" sz="1800" dirty="0" smtClean="0"/>
              <a:t>rows="70%,*"&gt;</a:t>
            </a:r>
            <a:endParaRPr lang="ro-RO" sz="1800" dirty="0" smtClean="0"/>
          </a:p>
          <a:p>
            <a:pPr marL="1195388" indent="-1135063">
              <a:buNone/>
            </a:pPr>
            <a:r>
              <a:rPr lang="nn-NO" sz="1800" dirty="0" smtClean="0"/>
              <a:t>&lt;frame&gt;</a:t>
            </a:r>
          </a:p>
          <a:p>
            <a:pPr>
              <a:buNone/>
            </a:pPr>
            <a:r>
              <a:rPr lang="ro-RO" sz="1800" dirty="0" smtClean="0"/>
              <a:t> </a:t>
            </a:r>
            <a:r>
              <a:rPr lang="nn-NO" sz="1800" dirty="0" smtClean="0"/>
              <a:t>&lt;frame&gt;</a:t>
            </a:r>
          </a:p>
          <a:p>
            <a:pPr>
              <a:buNone/>
            </a:pPr>
            <a:r>
              <a:rPr lang="ro-RO" sz="1800" dirty="0" smtClean="0"/>
              <a:t> </a:t>
            </a:r>
            <a:r>
              <a:rPr lang="nn-NO" sz="1800" dirty="0" smtClean="0"/>
              <a:t>&lt;/frameset&gt;</a:t>
            </a:r>
            <a:endParaRPr lang="ro-RO" sz="1800" dirty="0" smtClean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56A2746-5841-4B9B-B360-4F4EB18B63B4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 descr="cad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4521" y="609600"/>
            <a:ext cx="6029479" cy="563880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1295400" y="1600200"/>
            <a:ext cx="472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6200000" flipH="1">
            <a:off x="457200" y="2819400"/>
            <a:ext cx="3886200" cy="2057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Left Brace 12"/>
          <p:cNvSpPr/>
          <p:nvPr/>
        </p:nvSpPr>
        <p:spPr>
          <a:xfrm>
            <a:off x="2514600" y="1981200"/>
            <a:ext cx="533400" cy="2819400"/>
          </a:xfrm>
          <a:prstGeom prst="lef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209800" y="2819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70%</a:t>
            </a:r>
            <a:endParaRPr lang="en-US" dirty="0"/>
          </a:p>
        </p:txBody>
      </p:sp>
      <p:sp>
        <p:nvSpPr>
          <p:cNvPr id="18" name="Left Brace 17"/>
          <p:cNvSpPr/>
          <p:nvPr/>
        </p:nvSpPr>
        <p:spPr>
          <a:xfrm>
            <a:off x="2590800" y="4800600"/>
            <a:ext cx="381000" cy="12192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057400" y="52578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30%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Cadre</a:t>
            </a:r>
            <a:r>
              <a:rPr lang="fr-FR" b="1" dirty="0" smtClean="0"/>
              <a:t/>
            </a:r>
            <a:br>
              <a:rPr lang="fr-FR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8738" indent="-22225">
              <a:buNone/>
            </a:pPr>
            <a:r>
              <a:rPr lang="en-US" sz="1800" dirty="0" smtClean="0"/>
              <a:t>&lt;frameset rows="70%,*"&gt;</a:t>
            </a:r>
          </a:p>
          <a:p>
            <a:pPr marL="58738" indent="-22225">
              <a:buNone/>
            </a:pPr>
            <a:r>
              <a:rPr lang="en-US" sz="1800" dirty="0" smtClean="0"/>
              <a:t>&lt;frame&gt;</a:t>
            </a:r>
          </a:p>
          <a:p>
            <a:pPr marL="58738" indent="-22225">
              <a:buNone/>
            </a:pPr>
            <a:r>
              <a:rPr lang="en-US" sz="1800" dirty="0" smtClean="0"/>
              <a:t>&lt;frameset cols="50%,*"&gt;</a:t>
            </a:r>
          </a:p>
          <a:p>
            <a:pPr marL="58738" indent="-22225">
              <a:buNone/>
            </a:pPr>
            <a:r>
              <a:rPr lang="en-US" sz="1800" dirty="0" smtClean="0"/>
              <a:t>&lt;frame&gt;</a:t>
            </a:r>
          </a:p>
          <a:p>
            <a:pPr marL="58738" indent="-22225">
              <a:buNone/>
            </a:pPr>
            <a:r>
              <a:rPr lang="en-US" sz="1800" dirty="0" smtClean="0"/>
              <a:t>&lt;frame&gt;</a:t>
            </a:r>
          </a:p>
          <a:p>
            <a:pPr marL="58738" indent="-22225">
              <a:buNone/>
            </a:pPr>
            <a:r>
              <a:rPr lang="en-US" sz="1800" dirty="0" smtClean="0"/>
              <a:t>&lt;/frameset&gt;</a:t>
            </a:r>
          </a:p>
          <a:p>
            <a:pPr marL="58738" indent="-22225">
              <a:buNone/>
            </a:pPr>
            <a:r>
              <a:rPr lang="en-US" sz="1800" dirty="0" smtClean="0"/>
              <a:t>&lt;/frameset&gt;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56A2746-5841-4B9B-B360-4F4EB18B63B4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 descr="cadre 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7032" y="228600"/>
            <a:ext cx="5386968" cy="563880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1524000" y="2133600"/>
            <a:ext cx="33528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6200000" flipH="1">
            <a:off x="1447800" y="2895600"/>
            <a:ext cx="2667000" cy="2514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524000" y="3124200"/>
            <a:ext cx="6096000" cy="1905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Left Brace 15"/>
          <p:cNvSpPr/>
          <p:nvPr/>
        </p:nvSpPr>
        <p:spPr>
          <a:xfrm>
            <a:off x="3200400" y="1600200"/>
            <a:ext cx="457200" cy="2819400"/>
          </a:xfrm>
          <a:prstGeom prst="leftBrace">
            <a:avLst>
              <a:gd name="adj1" fmla="val 8333"/>
              <a:gd name="adj2" fmla="val 4895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590800" y="28194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70%</a:t>
            </a:r>
            <a:endParaRPr lang="en-US" dirty="0"/>
          </a:p>
        </p:txBody>
      </p:sp>
      <p:sp>
        <p:nvSpPr>
          <p:cNvPr id="18" name="Left Brace 17"/>
          <p:cNvSpPr/>
          <p:nvPr/>
        </p:nvSpPr>
        <p:spPr>
          <a:xfrm>
            <a:off x="3352800" y="4572000"/>
            <a:ext cx="381000" cy="1143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743200" y="48768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30%</a:t>
            </a:r>
            <a:endParaRPr lang="en-US" dirty="0"/>
          </a:p>
        </p:txBody>
      </p:sp>
      <p:sp>
        <p:nvSpPr>
          <p:cNvPr id="23" name="Left Brace 22"/>
          <p:cNvSpPr/>
          <p:nvPr/>
        </p:nvSpPr>
        <p:spPr>
          <a:xfrm rot="16200000">
            <a:off x="4800601" y="4572001"/>
            <a:ext cx="685800" cy="2666998"/>
          </a:xfrm>
          <a:prstGeom prst="leftBrace">
            <a:avLst>
              <a:gd name="adj1" fmla="val 8333"/>
              <a:gd name="adj2" fmla="val 4944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724400" y="61722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50%</a:t>
            </a:r>
            <a:endParaRPr lang="en-US" dirty="0"/>
          </a:p>
        </p:txBody>
      </p:sp>
      <p:sp>
        <p:nvSpPr>
          <p:cNvPr id="26" name="Left Brace 25"/>
          <p:cNvSpPr/>
          <p:nvPr/>
        </p:nvSpPr>
        <p:spPr>
          <a:xfrm rot="16200000">
            <a:off x="7467601" y="4724401"/>
            <a:ext cx="685800" cy="2666998"/>
          </a:xfrm>
          <a:prstGeom prst="leftBrace">
            <a:avLst>
              <a:gd name="adj1" fmla="val 8333"/>
              <a:gd name="adj2" fmla="val 4944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7391400" y="62484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50%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Cadre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2863" indent="-42863">
              <a:buNone/>
            </a:pPr>
            <a:r>
              <a:rPr lang="en-US" sz="2400" dirty="0" err="1" smtClean="0"/>
              <a:t>Principalul</a:t>
            </a:r>
            <a:r>
              <a:rPr lang="en-US" sz="2400" dirty="0" smtClean="0"/>
              <a:t> </a:t>
            </a:r>
            <a:r>
              <a:rPr lang="en-US" sz="2400" dirty="0" err="1" smtClean="0"/>
              <a:t>atribut</a:t>
            </a:r>
            <a:r>
              <a:rPr lang="en-US" sz="2400" dirty="0" smtClean="0"/>
              <a:t> al tag-</a:t>
            </a:r>
            <a:r>
              <a:rPr lang="en-US" sz="2400" dirty="0" err="1" smtClean="0"/>
              <a:t>ului</a:t>
            </a:r>
            <a:r>
              <a:rPr lang="en-US" sz="2400" dirty="0" smtClean="0"/>
              <a:t> &lt;FRAME&gt; </a:t>
            </a:r>
            <a:r>
              <a:rPr lang="en-US" sz="2400" dirty="0" err="1" smtClean="0"/>
              <a:t>este</a:t>
            </a:r>
            <a:r>
              <a:rPr lang="en-US" sz="2400" dirty="0" smtClean="0"/>
              <a:t> SRC, cu </a:t>
            </a:r>
            <a:r>
              <a:rPr lang="en-US" sz="2400" dirty="0" err="1" smtClean="0"/>
              <a:t>ajutorul</a:t>
            </a:r>
            <a:r>
              <a:rPr lang="en-US" sz="2400" dirty="0" smtClean="0"/>
              <a:t> c</a:t>
            </a:r>
            <a:r>
              <a:rPr lang="ro-RO" sz="2400" dirty="0" smtClean="0"/>
              <a:t>ă</a:t>
            </a:r>
            <a:r>
              <a:rPr lang="en-US" sz="2400" dirty="0" err="1" smtClean="0"/>
              <a:t>ruia</a:t>
            </a:r>
            <a:r>
              <a:rPr lang="en-US" sz="2400" dirty="0" smtClean="0"/>
              <a:t> </a:t>
            </a:r>
            <a:r>
              <a:rPr lang="en-US" sz="2400" dirty="0" err="1" smtClean="0"/>
              <a:t>indic</a:t>
            </a:r>
            <a:r>
              <a:rPr lang="ro-RO" sz="2400" dirty="0" smtClean="0"/>
              <a:t>ă</a:t>
            </a:r>
            <a:r>
              <a:rPr lang="en-US" sz="2400" dirty="0" smtClean="0"/>
              <a:t>m </a:t>
            </a:r>
            <a:r>
              <a:rPr lang="en-US" sz="2400" dirty="0" err="1" smtClean="0"/>
              <a:t>sursa</a:t>
            </a:r>
            <a:r>
              <a:rPr lang="en-US" sz="2400" dirty="0" smtClean="0"/>
              <a:t> </a:t>
            </a:r>
            <a:r>
              <a:rPr lang="en-US" sz="2400" dirty="0" err="1" smtClean="0"/>
              <a:t>cadrului</a:t>
            </a:r>
            <a:r>
              <a:rPr lang="en-US" sz="2400" dirty="0" smtClean="0"/>
              <a:t>. </a:t>
            </a:r>
            <a:endParaRPr lang="ro-RO" sz="2400" dirty="0" smtClean="0"/>
          </a:p>
          <a:p>
            <a:pPr marL="42863" indent="-42863">
              <a:buNone/>
            </a:pPr>
            <a:endParaRPr lang="ro-RO" sz="2400" dirty="0" smtClean="0"/>
          </a:p>
          <a:p>
            <a:pPr marL="42863" indent="-42863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dirty="0" smtClean="0"/>
              <a:t>&lt;</a:t>
            </a:r>
            <a:r>
              <a:rPr lang="ro-RO" dirty="0" smtClean="0"/>
              <a:t>frame src</a:t>
            </a:r>
            <a:r>
              <a:rPr lang="en-US" dirty="0" smtClean="0"/>
              <a:t>="numelepaginii.html"&gt;</a:t>
            </a:r>
            <a:endParaRPr lang="ro-RO" dirty="0" smtClean="0"/>
          </a:p>
          <a:p>
            <a:pPr algn="ctr">
              <a:buNone/>
            </a:pPr>
            <a:r>
              <a:rPr lang="ro-RO" dirty="0" smtClean="0"/>
              <a:t>sau</a:t>
            </a:r>
          </a:p>
          <a:p>
            <a:pPr algn="ctr">
              <a:buNone/>
            </a:pPr>
            <a:r>
              <a:rPr lang="en-US" dirty="0" smtClean="0"/>
              <a:t>&lt;</a:t>
            </a:r>
            <a:r>
              <a:rPr lang="ro-RO" dirty="0" smtClean="0"/>
              <a:t>frame src</a:t>
            </a:r>
            <a:r>
              <a:rPr lang="en-US" dirty="0" smtClean="0"/>
              <a:t>=“</a:t>
            </a:r>
            <a:r>
              <a:rPr lang="ro-RO" smtClean="0"/>
              <a:t>adresapaginii</a:t>
            </a:r>
            <a:r>
              <a:rPr lang="en-US" smtClean="0"/>
              <a:t>"&gt;</a:t>
            </a:r>
            <a:endParaRPr lang="ro-RO" dirty="0" smtClean="0"/>
          </a:p>
          <a:p>
            <a:pPr algn="ctr">
              <a:buNone/>
            </a:pPr>
            <a:endParaRPr lang="ro-RO" dirty="0" smtClean="0"/>
          </a:p>
          <a:p>
            <a:pPr algn="ctr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56A2746-5841-4B9B-B360-4F4EB18B63B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Atribute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42863" indent="-42863">
              <a:buNone/>
            </a:pPr>
            <a:r>
              <a:rPr lang="en-US" sz="2400" dirty="0" err="1" smtClean="0"/>
              <a:t>Pentru</a:t>
            </a:r>
            <a:r>
              <a:rPr lang="en-US" sz="2400" dirty="0" smtClean="0"/>
              <a:t> </a:t>
            </a:r>
            <a:r>
              <a:rPr lang="en-US" sz="2400" dirty="0" err="1" smtClean="0"/>
              <a:t>tagul</a:t>
            </a:r>
            <a:r>
              <a:rPr lang="en-US" sz="2400" dirty="0" smtClean="0"/>
              <a:t> </a:t>
            </a:r>
            <a:r>
              <a:rPr lang="en-US" sz="2400" b="1" dirty="0" smtClean="0"/>
              <a:t>frameset</a:t>
            </a:r>
          </a:p>
          <a:p>
            <a:pPr marL="42863" indent="-42863"/>
            <a:r>
              <a:rPr lang="en-US" sz="2400" dirty="0" smtClean="0"/>
              <a:t> </a:t>
            </a:r>
            <a:r>
              <a:rPr lang="en-US" sz="2400" b="1" dirty="0" err="1" smtClean="0"/>
              <a:t>bordercolor</a:t>
            </a:r>
            <a:r>
              <a:rPr lang="en-US" sz="2400" b="1" dirty="0" smtClean="0"/>
              <a:t> </a:t>
            </a:r>
            <a:r>
              <a:rPr lang="en-US" sz="2400" dirty="0" smtClean="0"/>
              <a:t>- </a:t>
            </a:r>
            <a:r>
              <a:rPr lang="en-US" sz="2400" dirty="0" err="1" smtClean="0"/>
              <a:t>culoarea</a:t>
            </a:r>
            <a:r>
              <a:rPr lang="en-US" sz="2400" dirty="0" smtClean="0"/>
              <a:t> </a:t>
            </a:r>
            <a:r>
              <a:rPr lang="en-US" sz="2400" dirty="0" err="1" smtClean="0"/>
              <a:t>bordurii</a:t>
            </a:r>
            <a:endParaRPr lang="en-US" sz="2400" dirty="0" smtClean="0"/>
          </a:p>
          <a:p>
            <a:pPr marL="42863" indent="-42863"/>
            <a:r>
              <a:rPr lang="en-US" sz="2400" dirty="0" smtClean="0"/>
              <a:t> </a:t>
            </a:r>
            <a:r>
              <a:rPr lang="en-US" sz="2400" b="1" dirty="0" smtClean="0"/>
              <a:t>border </a:t>
            </a:r>
            <a:r>
              <a:rPr lang="en-US" sz="2400" dirty="0" smtClean="0"/>
              <a:t>- </a:t>
            </a:r>
            <a:r>
              <a:rPr lang="en-US" sz="2400" dirty="0" err="1" smtClean="0"/>
              <a:t>grosimea</a:t>
            </a:r>
            <a:r>
              <a:rPr lang="en-US" sz="2400" dirty="0" smtClean="0"/>
              <a:t> </a:t>
            </a:r>
            <a:r>
              <a:rPr lang="en-US" sz="2400" dirty="0" err="1" smtClean="0"/>
              <a:t>bordurii</a:t>
            </a:r>
            <a:r>
              <a:rPr lang="en-US" sz="2400" dirty="0" smtClean="0"/>
              <a:t>(implicit 5)</a:t>
            </a:r>
          </a:p>
          <a:p>
            <a:pPr marL="42863" indent="-42863"/>
            <a:r>
              <a:rPr lang="en-US" sz="2400" dirty="0" smtClean="0"/>
              <a:t> </a:t>
            </a:r>
            <a:r>
              <a:rPr lang="en-US" sz="2400" b="1" dirty="0" err="1" smtClean="0"/>
              <a:t>frameborder</a:t>
            </a:r>
            <a:r>
              <a:rPr lang="en-US" sz="2400" b="1" dirty="0" smtClean="0"/>
              <a:t> </a:t>
            </a:r>
            <a:r>
              <a:rPr lang="en-US" sz="2400" dirty="0" smtClean="0"/>
              <a:t>- yes/no(1/0)- </a:t>
            </a:r>
            <a:r>
              <a:rPr lang="en-US" sz="2400" dirty="0" err="1" smtClean="0"/>
              <a:t>stabileste</a:t>
            </a:r>
            <a:r>
              <a:rPr lang="en-US" sz="2400" dirty="0" smtClean="0"/>
              <a:t> </a:t>
            </a:r>
            <a:r>
              <a:rPr lang="en-US" sz="2400" dirty="0" err="1" smtClean="0"/>
              <a:t>aparitia</a:t>
            </a:r>
            <a:r>
              <a:rPr lang="en-US" sz="2400" dirty="0" smtClean="0"/>
              <a:t> </a:t>
            </a:r>
            <a:r>
              <a:rPr lang="en-US" sz="2400" dirty="0" err="1" smtClean="0"/>
              <a:t>bordurii</a:t>
            </a:r>
            <a:r>
              <a:rPr lang="en-US" sz="2400" dirty="0" smtClean="0"/>
              <a:t> </a:t>
            </a:r>
          </a:p>
          <a:p>
            <a:pPr marL="42863" indent="-42863">
              <a:buNone/>
            </a:pPr>
            <a:r>
              <a:rPr lang="en-US" sz="2400" dirty="0" err="1" smtClean="0"/>
              <a:t>Pentru</a:t>
            </a:r>
            <a:r>
              <a:rPr lang="en-US" sz="2400" dirty="0" smtClean="0"/>
              <a:t> </a:t>
            </a:r>
            <a:r>
              <a:rPr lang="en-US" sz="2400" dirty="0" err="1" smtClean="0"/>
              <a:t>tagul</a:t>
            </a:r>
            <a:r>
              <a:rPr lang="en-US" sz="2400" dirty="0" smtClean="0"/>
              <a:t> </a:t>
            </a:r>
            <a:r>
              <a:rPr lang="en-US" sz="2400" b="1" dirty="0" smtClean="0"/>
              <a:t>frame</a:t>
            </a:r>
          </a:p>
          <a:p>
            <a:pPr marL="42863" indent="-42863"/>
            <a:r>
              <a:rPr lang="en-US" sz="2400" b="1" dirty="0" smtClean="0"/>
              <a:t> </a:t>
            </a:r>
            <a:r>
              <a:rPr lang="en-US" sz="2400" b="1" dirty="0" err="1" smtClean="0"/>
              <a:t>noresize</a:t>
            </a:r>
            <a:r>
              <a:rPr lang="en-US" sz="2400" dirty="0" smtClean="0"/>
              <a:t> - </a:t>
            </a:r>
            <a:r>
              <a:rPr lang="en-US" sz="2400" dirty="0" err="1" smtClean="0"/>
              <a:t>blocheaza</a:t>
            </a:r>
            <a:r>
              <a:rPr lang="en-US" sz="2400" dirty="0" smtClean="0"/>
              <a:t> </a:t>
            </a:r>
            <a:r>
              <a:rPr lang="en-US" sz="2400" dirty="0" err="1" smtClean="0"/>
              <a:t>redimensionarea</a:t>
            </a:r>
            <a:r>
              <a:rPr lang="en-US" sz="2400" dirty="0" smtClean="0"/>
              <a:t> </a:t>
            </a:r>
            <a:r>
              <a:rPr lang="en-US" sz="2400" dirty="0" err="1" smtClean="0"/>
              <a:t>cadrului</a:t>
            </a:r>
            <a:endParaRPr lang="en-US" sz="2400" dirty="0" smtClean="0"/>
          </a:p>
          <a:p>
            <a:pPr marL="42863" indent="-42863"/>
            <a:r>
              <a:rPr lang="en-US" sz="2400" dirty="0" smtClean="0"/>
              <a:t> </a:t>
            </a:r>
            <a:r>
              <a:rPr lang="en-US" sz="2400" b="1" dirty="0" smtClean="0"/>
              <a:t>scrolling</a:t>
            </a:r>
            <a:r>
              <a:rPr lang="en-US" sz="2400" dirty="0" smtClean="0"/>
              <a:t> - yes - </a:t>
            </a:r>
            <a:r>
              <a:rPr lang="en-US" sz="2400" dirty="0" err="1" smtClean="0"/>
              <a:t>bara</a:t>
            </a:r>
            <a:r>
              <a:rPr lang="en-US" sz="2400" dirty="0" smtClean="0"/>
              <a:t> de </a:t>
            </a:r>
            <a:r>
              <a:rPr lang="en-US" sz="2400" dirty="0" err="1" smtClean="0"/>
              <a:t>defilare</a:t>
            </a:r>
            <a:r>
              <a:rPr lang="en-US" sz="2400" dirty="0" smtClean="0"/>
              <a:t> </a:t>
            </a:r>
            <a:r>
              <a:rPr lang="en-US" sz="2400" dirty="0" err="1" smtClean="0"/>
              <a:t>activa</a:t>
            </a:r>
            <a:endParaRPr lang="en-US" sz="2400" dirty="0" smtClean="0"/>
          </a:p>
          <a:p>
            <a:pPr marL="42863" indent="-42863">
              <a:buNone/>
            </a:pPr>
            <a:r>
              <a:rPr lang="en-US" sz="2400" dirty="0" smtClean="0"/>
              <a:t>		        - no -  </a:t>
            </a:r>
            <a:r>
              <a:rPr lang="en-US" sz="2400" dirty="0" err="1" smtClean="0"/>
              <a:t>bara</a:t>
            </a:r>
            <a:r>
              <a:rPr lang="en-US" sz="2400" dirty="0" smtClean="0"/>
              <a:t> de </a:t>
            </a:r>
            <a:r>
              <a:rPr lang="en-US" sz="2400" dirty="0" err="1" smtClean="0"/>
              <a:t>defilare</a:t>
            </a:r>
            <a:r>
              <a:rPr lang="en-US" sz="2400" dirty="0" smtClean="0"/>
              <a:t> nu </a:t>
            </a:r>
            <a:r>
              <a:rPr lang="en-US" sz="2400" dirty="0" err="1" smtClean="0"/>
              <a:t>este</a:t>
            </a:r>
            <a:r>
              <a:rPr lang="en-US" sz="2400" dirty="0" smtClean="0"/>
              <a:t> </a:t>
            </a:r>
            <a:r>
              <a:rPr lang="en-US" sz="2400" dirty="0" err="1" smtClean="0"/>
              <a:t>disponibila</a:t>
            </a:r>
            <a:endParaRPr lang="en-US" sz="2400" dirty="0" smtClean="0"/>
          </a:p>
          <a:p>
            <a:pPr marL="42863" indent="-42863">
              <a:buNone/>
            </a:pPr>
            <a:r>
              <a:rPr lang="en-US" sz="2400" dirty="0" smtClean="0"/>
              <a:t>		        - auto – </a:t>
            </a:r>
            <a:r>
              <a:rPr lang="en-US" sz="2400" dirty="0" err="1" smtClean="0"/>
              <a:t>bara</a:t>
            </a:r>
            <a:r>
              <a:rPr lang="en-US" sz="2400" dirty="0" smtClean="0"/>
              <a:t> de </a:t>
            </a:r>
            <a:r>
              <a:rPr lang="en-US" sz="2400" dirty="0" err="1" smtClean="0"/>
              <a:t>defilare</a:t>
            </a:r>
            <a:r>
              <a:rPr lang="en-US" sz="2400" dirty="0" smtClean="0"/>
              <a:t> </a:t>
            </a:r>
            <a:r>
              <a:rPr lang="en-US" sz="2400" dirty="0" err="1" smtClean="0"/>
              <a:t>apare</a:t>
            </a:r>
            <a:r>
              <a:rPr lang="en-US" sz="2400" dirty="0" smtClean="0"/>
              <a:t> </a:t>
            </a:r>
            <a:r>
              <a:rPr lang="en-US" sz="2400" dirty="0" err="1" smtClean="0"/>
              <a:t>cand</a:t>
            </a:r>
            <a:r>
              <a:rPr lang="en-US" sz="2400" dirty="0" smtClean="0"/>
              <a:t> </a:t>
            </a:r>
            <a:r>
              <a:rPr lang="en-US" sz="2400" dirty="0" err="1" smtClean="0"/>
              <a:t>este</a:t>
            </a:r>
            <a:r>
              <a:rPr lang="en-US" sz="2400" dirty="0" smtClean="0"/>
              <a:t> 			</a:t>
            </a:r>
            <a:r>
              <a:rPr lang="en-US" sz="2400" dirty="0" err="1" smtClean="0"/>
              <a:t>necesar</a:t>
            </a:r>
            <a:r>
              <a:rPr lang="en-US" sz="2400" dirty="0" smtClean="0"/>
              <a:t> </a:t>
            </a:r>
            <a:endParaRPr lang="ro-RO" sz="2400" dirty="0" smtClean="0"/>
          </a:p>
          <a:p>
            <a:pPr marL="42863" indent="-42863">
              <a:buNone/>
            </a:pPr>
            <a:endParaRPr lang="ro-RO" sz="2400" dirty="0" smtClean="0"/>
          </a:p>
          <a:p>
            <a:pPr algn="ctr">
              <a:buNone/>
            </a:pPr>
            <a:endParaRPr lang="ro-RO" dirty="0" smtClean="0"/>
          </a:p>
          <a:p>
            <a:pPr algn="ctr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56A2746-5841-4B9B-B360-4F4EB18B63B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ișor">
  <a:themeElements>
    <a:clrScheme name="Foiș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Foiș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iș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4930402</TotalTime>
  <Words>257</Words>
  <Application>Microsoft Office PowerPoint</Application>
  <PresentationFormat>Expunere pe ecran (4:3)</PresentationFormat>
  <Paragraphs>65</Paragraphs>
  <Slides>7</Slides>
  <Notes>2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7</vt:i4>
      </vt:variant>
    </vt:vector>
  </HeadingPairs>
  <TitlesOfParts>
    <vt:vector size="8" baseType="lpstr">
      <vt:lpstr>Foișor</vt:lpstr>
      <vt:lpstr>Cadre(Frame-uri) </vt:lpstr>
      <vt:lpstr>Cadre</vt:lpstr>
      <vt:lpstr>Cadre</vt:lpstr>
      <vt:lpstr>Cadre </vt:lpstr>
      <vt:lpstr>Cadre </vt:lpstr>
      <vt:lpstr>Cadre</vt:lpstr>
      <vt:lpstr>Atribute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FORMULARE IN HTML</dc:title>
  <dc:creator>adrian</dc:creator>
  <cp:lastModifiedBy>User</cp:lastModifiedBy>
  <cp:revision>106</cp:revision>
  <dcterms:created xsi:type="dcterms:W3CDTF">2001-12-02T08:59:34Z</dcterms:created>
  <dcterms:modified xsi:type="dcterms:W3CDTF">2013-04-14T18:09:03Z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TC300003791033</vt:lpwstr>
  </property>
</Properties>
</file>